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9" r:id="rId5"/>
    <p:sldId id="354" r:id="rId6"/>
    <p:sldId id="353" r:id="rId7"/>
  </p:sldIdLst>
  <p:sldSz cx="9144000" cy="6858000" type="screen4x3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6509"/>
    <a:srgbClr val="E1801F"/>
    <a:srgbClr val="0019B0"/>
    <a:srgbClr val="FF5050"/>
    <a:srgbClr val="0066FF"/>
    <a:srgbClr val="99FF99"/>
    <a:srgbClr val="14286B"/>
    <a:srgbClr val="258B5D"/>
    <a:srgbClr val="B3860A"/>
    <a:srgbClr val="B3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87" autoAdjust="0"/>
    <p:restoredTop sz="95750" autoAdjust="0"/>
  </p:normalViewPr>
  <p:slideViewPr>
    <p:cSldViewPr>
      <p:cViewPr varScale="1">
        <p:scale>
          <a:sx n="69" d="100"/>
          <a:sy n="69" d="100"/>
        </p:scale>
        <p:origin x="1662" y="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296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DDAE5-824D-4DDC-9FF4-60BD1B00178A}" type="datetimeFigureOut">
              <a:rPr lang="fr-FR" smtClean="0"/>
              <a:pPr/>
              <a:t>18/10/2018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80A8E-7AAD-4567-BA90-EF029D3ECB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718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9C98692-3950-4244-8394-C3B596C931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255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FD804-94F2-4F6F-8B46-E92D5FE459DB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00065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75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547664" y="2060848"/>
            <a:ext cx="6400800" cy="1569660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800" dirty="0">
                <a:solidFill>
                  <a:schemeClr val="bg1"/>
                </a:solidFill>
                <a:latin typeface="Arial" charset="0"/>
              </a:rPr>
              <a:t>PROGRAMME EDUCATIF </a:t>
            </a:r>
            <a:r>
              <a:rPr lang="fr-FR" sz="4800" dirty="0" smtClean="0">
                <a:solidFill>
                  <a:schemeClr val="bg1"/>
                </a:solidFill>
                <a:latin typeface="Arial" charset="0"/>
              </a:rPr>
              <a:t>FEDERAL</a:t>
            </a:r>
            <a:r>
              <a:rPr lang="fr-FR" sz="4000" dirty="0" smtClean="0">
                <a:solidFill>
                  <a:schemeClr val="bg1"/>
                </a:solidFill>
                <a:latin typeface="Arial" charset="0"/>
              </a:rPr>
              <a:t> </a:t>
            </a:r>
            <a:endParaRPr lang="fr-FR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03848" y="3861048"/>
            <a:ext cx="2868329" cy="13375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FICHE « ACTION »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165305"/>
            <a:ext cx="167587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6165305"/>
            <a:ext cx="1548707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6165305"/>
            <a:ext cx="1539515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6165304"/>
            <a:ext cx="150023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6165304"/>
            <a:ext cx="1597209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68344" y="6159864"/>
            <a:ext cx="1475656" cy="69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3"/>
          <a:stretch/>
        </p:blipFill>
        <p:spPr>
          <a:xfrm>
            <a:off x="3438282" y="103659"/>
            <a:ext cx="2270609" cy="1856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-99392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1630991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Rectangle 24"/>
          <p:cNvSpPr/>
          <p:nvPr/>
        </p:nvSpPr>
        <p:spPr bwMode="auto">
          <a:xfrm>
            <a:off x="1187624" y="2852936"/>
            <a:ext cx="7776864" cy="400506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baseline="0" dirty="0">
              <a:solidFill>
                <a:schemeClr val="tx1"/>
              </a:solidFill>
              <a:latin typeface="Times" pitchFamily="18" charset="0"/>
            </a:endParaRPr>
          </a:p>
          <a:p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6" name="Rectangle à coins arrondis 25"/>
          <p:cNvSpPr/>
          <p:nvPr/>
        </p:nvSpPr>
        <p:spPr bwMode="auto">
          <a:xfrm>
            <a:off x="3851920" y="2636912"/>
            <a:ext cx="2160240" cy="35945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Résumé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4" name="Rectangle à coins arrondis 33"/>
          <p:cNvSpPr/>
          <p:nvPr/>
        </p:nvSpPr>
        <p:spPr bwMode="auto">
          <a:xfrm>
            <a:off x="6160070" y="142694"/>
            <a:ext cx="2808312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Thématiques développées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6" name="Rectangle à coins arrondis 35"/>
          <p:cNvSpPr/>
          <p:nvPr/>
        </p:nvSpPr>
        <p:spPr bwMode="auto">
          <a:xfrm>
            <a:off x="1194073" y="89247"/>
            <a:ext cx="2160240" cy="60170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Nom du club </a:t>
            </a:r>
            <a:r>
              <a:rPr lang="fr-FR" sz="1000" dirty="0" smtClean="0"/>
              <a:t>: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1194073" y="1254836"/>
            <a:ext cx="2160240" cy="36011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38" name="Rectangle à coins arrondis 37"/>
          <p:cNvSpPr/>
          <p:nvPr/>
        </p:nvSpPr>
        <p:spPr bwMode="auto">
          <a:xfrm>
            <a:off x="1194073" y="894796"/>
            <a:ext cx="2160240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800" b="1" dirty="0" smtClean="0"/>
              <a:t>Nom de l’action</a:t>
            </a: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42" name="Rectangle à coins arrondis 41"/>
          <p:cNvSpPr/>
          <p:nvPr/>
        </p:nvSpPr>
        <p:spPr bwMode="auto">
          <a:xfrm>
            <a:off x="1211031" y="1735940"/>
            <a:ext cx="2160240" cy="53144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dirty="0" smtClean="0"/>
              <a:t>Nb participants</a:t>
            </a:r>
            <a:r>
              <a:rPr lang="fr-FR" sz="1400" dirty="0" smtClean="0"/>
              <a:t> </a:t>
            </a:r>
            <a:r>
              <a:rPr lang="fr-FR" sz="1000" dirty="0" smtClean="0"/>
              <a:t>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8" name="Rectangle à coins arrondis 17"/>
          <p:cNvSpPr/>
          <p:nvPr/>
        </p:nvSpPr>
        <p:spPr bwMode="auto">
          <a:xfrm>
            <a:off x="3995936" y="89247"/>
            <a:ext cx="1872208" cy="53483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/>
              <a:t>Dates </a:t>
            </a:r>
            <a:r>
              <a:rPr lang="fr-FR" sz="1000" dirty="0" smtClean="0"/>
              <a:t>: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348078"/>
              </p:ext>
            </p:extLst>
          </p:nvPr>
        </p:nvGraphicFramePr>
        <p:xfrm>
          <a:off x="6547887" y="636040"/>
          <a:ext cx="1984554" cy="9929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4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82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REGLES DE VIE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993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      Santé</a:t>
                      </a:r>
                      <a:endParaRPr lang="fr-FR" sz="1200" b="0" dirty="0"/>
                    </a:p>
                    <a:p>
                      <a:pPr algn="l"/>
                      <a:r>
                        <a:rPr lang="fr-FR" sz="1200" dirty="0" smtClean="0"/>
                        <a:t>      Engagement citoyen</a:t>
                      </a:r>
                      <a:endParaRPr lang="fr-FR" sz="1200" b="0" dirty="0"/>
                    </a:p>
                    <a:p>
                      <a:pPr algn="l"/>
                      <a:r>
                        <a:rPr lang="fr-FR" sz="1200" dirty="0" smtClean="0"/>
                        <a:t>      Environnement</a:t>
                      </a:r>
                      <a:endParaRPr lang="fr-FR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6619895" y="1046931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619895" y="1230535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619895" y="1414139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834820"/>
              </p:ext>
            </p:extLst>
          </p:nvPr>
        </p:nvGraphicFramePr>
        <p:xfrm>
          <a:off x="6547887" y="1648585"/>
          <a:ext cx="1984554" cy="9929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4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827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REGLES DE JEU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993">
                <a:tc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      Fair-play</a:t>
                      </a:r>
                      <a:endParaRPr lang="fr-FR" sz="1200" b="0" dirty="0"/>
                    </a:p>
                    <a:p>
                      <a:pPr algn="l"/>
                      <a:r>
                        <a:rPr lang="fr-FR" sz="1200" dirty="0" smtClean="0"/>
                        <a:t>      Règles</a:t>
                      </a:r>
                      <a:r>
                        <a:rPr lang="fr-FR" sz="1200" baseline="0" dirty="0" smtClean="0"/>
                        <a:t> du jeu et arbitrage</a:t>
                      </a:r>
                      <a:endParaRPr lang="fr-FR" sz="1200" b="0" dirty="0"/>
                    </a:p>
                    <a:p>
                      <a:pPr algn="l"/>
                      <a:r>
                        <a:rPr lang="fr-FR" sz="1200" dirty="0" smtClean="0"/>
                        <a:t>      Culture</a:t>
                      </a:r>
                      <a:r>
                        <a:rPr lang="fr-FR" sz="1200" baseline="0" dirty="0" smtClean="0"/>
                        <a:t> foot</a:t>
                      </a:r>
                      <a:endParaRPr lang="fr-FR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 bwMode="auto">
          <a:xfrm>
            <a:off x="6619895" y="2059476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619895" y="2243080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619895" y="2426684"/>
            <a:ext cx="144016" cy="17112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836398"/>
            <a:ext cx="471722" cy="1412776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790" y="836398"/>
            <a:ext cx="471722" cy="1412776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5070" y="836398"/>
            <a:ext cx="471722" cy="1412776"/>
          </a:xfrm>
          <a:prstGeom prst="rect">
            <a:avLst/>
          </a:prstGeom>
          <a:ln w="381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3"/>
          <a:stretch/>
        </p:blipFill>
        <p:spPr>
          <a:xfrm>
            <a:off x="-263575" y="-21798"/>
            <a:ext cx="1341075" cy="109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09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63688" y="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0070C0"/>
                </a:solidFill>
              </a:rPr>
              <a:t> </a:t>
            </a:r>
            <a:endParaRPr lang="fr-FR" sz="3600" b="1" dirty="0">
              <a:solidFill>
                <a:srgbClr val="0070C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331640" y="1988840"/>
            <a:ext cx="7344816" cy="46085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3200" b="1" dirty="0" smtClean="0"/>
          </a:p>
          <a:p>
            <a:pPr algn="ctr"/>
            <a:endParaRPr lang="fr-FR" sz="3200" b="1" dirty="0" smtClean="0"/>
          </a:p>
          <a:p>
            <a:pPr algn="ctr"/>
            <a:endParaRPr lang="fr-FR" sz="3200" b="1" dirty="0" smtClean="0"/>
          </a:p>
          <a:p>
            <a:pPr algn="ctr"/>
            <a:r>
              <a:rPr lang="fr-FR" sz="3200" b="1" dirty="0" smtClean="0"/>
              <a:t>PHOTO(s) </a:t>
            </a:r>
          </a:p>
          <a:p>
            <a:pPr algn="ctr"/>
            <a:r>
              <a:rPr lang="fr-FR" sz="3200" b="1" dirty="0" smtClean="0"/>
              <a:t>DE </a:t>
            </a:r>
          </a:p>
          <a:p>
            <a:pPr algn="ctr"/>
            <a:r>
              <a:rPr lang="fr-FR" sz="3200" b="1" dirty="0" smtClean="0"/>
              <a:t>L’ACTION</a:t>
            </a:r>
          </a:p>
          <a:p>
            <a:pPr algn="ctr"/>
            <a:endParaRPr lang="fr-FR" sz="3200" b="1" dirty="0" smtClean="0"/>
          </a:p>
          <a:p>
            <a:pPr algn="ctr"/>
            <a:endParaRPr lang="fr-FR" sz="3200" b="1" dirty="0" smtClean="0"/>
          </a:p>
          <a:p>
            <a:pPr algn="ctr"/>
            <a:endParaRPr lang="fr-FR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6632"/>
            <a:ext cx="7704856" cy="1631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3"/>
          <a:stretch/>
        </p:blipFill>
        <p:spPr>
          <a:xfrm>
            <a:off x="983967" y="34012"/>
            <a:ext cx="1706175" cy="139516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3"/>
          <a:stretch/>
        </p:blipFill>
        <p:spPr>
          <a:xfrm>
            <a:off x="-263575" y="-21798"/>
            <a:ext cx="1341075" cy="1096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80B9579429CF4F8381AB417F9F5BDC" ma:contentTypeVersion="1" ma:contentTypeDescription="Crée un document." ma:contentTypeScope="" ma:versionID="35461d2b855241006c57675daa95dcc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925a11e336e3fa0231ac2070ef03d4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8DA4304-3A13-464C-8D02-42E8E2D46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68F919-6294-447C-A6D9-4D11662B45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44CAB8-42E6-4DB6-B19E-A388AB9B9C4C}">
  <ds:schemaRefs>
    <ds:schemaRef ds:uri="http://purl.org/dc/dcmitype/"/>
    <ds:schemaRef ds:uri="http://schemas.microsoft.com/sharepoint/v3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5584</TotalTime>
  <Words>53</Words>
  <Application>Microsoft Office PowerPoint</Application>
  <PresentationFormat>Affichage à l'écran 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Times</vt:lpstr>
      <vt:lpstr>Nouvelle présentation</vt:lpstr>
      <vt:lpstr>Présentation PowerPoint</vt:lpstr>
      <vt:lpstr>Présentation PowerPoint</vt:lpstr>
      <vt:lpstr>Présentation PowerPoint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.. ..</dc:creator>
  <cp:lastModifiedBy>GENISSEL Kevin</cp:lastModifiedBy>
  <cp:revision>610</cp:revision>
  <dcterms:created xsi:type="dcterms:W3CDTF">2006-11-08T16:46:26Z</dcterms:created>
  <dcterms:modified xsi:type="dcterms:W3CDTF">2018-10-18T09:56:26Z</dcterms:modified>
</cp:coreProperties>
</file>