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72" d="100"/>
          <a:sy n="72" d="100"/>
        </p:scale>
        <p:origin x="612" y="66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29/10/2022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29/10/2022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29/10/2022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29/10/2022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29/10/2022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29/10/2022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29/10/2022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29/10/2022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29/10/2022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29/10/2022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29/10/2022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29/10/2022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29/10/2022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29/10/2022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29/10/2022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29/10/2022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29/10/2022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29/10/2022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29/10/2022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29/10/2022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29/10/2022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29/10/2022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29/10/2022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29/10/2022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29/10/2022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29/10/2022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535602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88144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Pays de la Loire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Mayenne (53)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Amicale Sportive d’Andouillé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521934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Apprendre et appliquer le rôle de l’arbitre de touche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62500" lnSpcReduction="20000"/>
          </a:bodyPr>
          <a:lstStyle/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29/10/2022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touchées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: 15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: U14/U15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lvl="0"/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lvl="0"/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lvl="0"/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lvl="0"/>
            <a:r>
              <a:rPr lang="en-GB" sz="1400" dirty="0" err="1">
                <a:latin typeface="FFF Equipe" pitchFamily="2" charset="77"/>
              </a:rPr>
              <a:t>L’objectif</a:t>
            </a:r>
            <a:r>
              <a:rPr lang="en-GB" sz="1400" dirty="0">
                <a:latin typeface="FFF Equipe" pitchFamily="2" charset="77"/>
              </a:rPr>
              <a:t> </a:t>
            </a:r>
            <a:r>
              <a:rPr lang="en-GB" sz="1400" dirty="0" err="1">
                <a:latin typeface="FFF Equipe" pitchFamily="2" charset="77"/>
              </a:rPr>
              <a:t>était</a:t>
            </a:r>
            <a:r>
              <a:rPr lang="en-GB" sz="1400" dirty="0">
                <a:latin typeface="FFF Equipe" pitchFamily="2" charset="77"/>
              </a:rPr>
              <a:t> </a:t>
            </a:r>
            <a:r>
              <a:rPr lang="en-GB" sz="1400" dirty="0" err="1">
                <a:latin typeface="FFF Equipe" pitchFamily="2" charset="77"/>
              </a:rPr>
              <a:t>d’apprendre</a:t>
            </a:r>
            <a:r>
              <a:rPr lang="en-GB" sz="1400" dirty="0">
                <a:latin typeface="FFF Equipe" pitchFamily="2" charset="77"/>
              </a:rPr>
              <a:t> à </a:t>
            </a:r>
            <a:r>
              <a:rPr lang="en-GB" sz="1400" dirty="0" err="1">
                <a:latin typeface="FFF Equipe" pitchFamily="2" charset="77"/>
              </a:rPr>
              <a:t>chaque</a:t>
            </a:r>
            <a:r>
              <a:rPr lang="en-GB" sz="1400" dirty="0">
                <a:latin typeface="FFF Equipe" pitchFamily="2" charset="77"/>
              </a:rPr>
              <a:t> </a:t>
            </a:r>
            <a:r>
              <a:rPr lang="en-GB" sz="1400" dirty="0" err="1">
                <a:latin typeface="FFF Equipe" pitchFamily="2" charset="77"/>
              </a:rPr>
              <a:t>joueur</a:t>
            </a:r>
            <a:r>
              <a:rPr lang="en-GB" sz="1400" dirty="0">
                <a:latin typeface="FFF Equipe" pitchFamily="2" charset="77"/>
              </a:rPr>
              <a:t> U15 </a:t>
            </a:r>
            <a:r>
              <a:rPr lang="en-GB" sz="1400" dirty="0" err="1">
                <a:latin typeface="FFF Equipe" pitchFamily="2" charset="77"/>
              </a:rPr>
              <a:t>présent</a:t>
            </a:r>
            <a:r>
              <a:rPr lang="en-GB" sz="1400" dirty="0">
                <a:latin typeface="FFF Equipe" pitchFamily="2" charset="77"/>
              </a:rPr>
              <a:t> pendant le stage vacances le </a:t>
            </a:r>
            <a:r>
              <a:rPr lang="en-GB" sz="1400" dirty="0" err="1">
                <a:latin typeface="FFF Equipe" pitchFamily="2" charset="77"/>
              </a:rPr>
              <a:t>rôle</a:t>
            </a:r>
            <a:r>
              <a:rPr lang="en-GB" sz="1400" dirty="0">
                <a:latin typeface="FFF Equipe" pitchFamily="2" charset="77"/>
              </a:rPr>
              <a:t> de </a:t>
            </a:r>
            <a:r>
              <a:rPr lang="en-GB" sz="1400" dirty="0" err="1">
                <a:latin typeface="FFF Equipe" pitchFamily="2" charset="77"/>
              </a:rPr>
              <a:t>l’arbitre</a:t>
            </a:r>
            <a:r>
              <a:rPr lang="en-GB" sz="1400" dirty="0">
                <a:latin typeface="FFF Equipe" pitchFamily="2" charset="77"/>
              </a:rPr>
              <a:t> de </a:t>
            </a:r>
            <a:r>
              <a:rPr lang="en-GB" sz="1400" dirty="0" err="1">
                <a:latin typeface="FFF Equipe" pitchFamily="2" charset="77"/>
              </a:rPr>
              <a:t>touche</a:t>
            </a:r>
            <a:r>
              <a:rPr lang="en-GB" sz="1400" dirty="0">
                <a:latin typeface="FFF Equipe" pitchFamily="2" charset="77"/>
              </a:rPr>
              <a:t> </a:t>
            </a:r>
            <a:r>
              <a:rPr lang="en-GB" sz="1400" dirty="0" err="1">
                <a:latin typeface="FFF Equipe" pitchFamily="2" charset="77"/>
              </a:rPr>
              <a:t>étant</a:t>
            </a:r>
            <a:r>
              <a:rPr lang="en-GB" sz="1400" dirty="0">
                <a:latin typeface="FFF Equipe" pitchFamily="2" charset="77"/>
              </a:rPr>
              <a:t> </a:t>
            </a:r>
            <a:r>
              <a:rPr lang="en-GB" sz="1400" dirty="0" err="1">
                <a:latin typeface="FFF Equipe" pitchFamily="2" charset="77"/>
              </a:rPr>
              <a:t>donné</a:t>
            </a:r>
            <a:r>
              <a:rPr lang="en-GB" sz="1400" dirty="0">
                <a:latin typeface="FFF Equipe" pitchFamily="2" charset="77"/>
              </a:rPr>
              <a:t> que le week-end, il y a </a:t>
            </a:r>
            <a:r>
              <a:rPr lang="en-GB" sz="1400" dirty="0" err="1">
                <a:latin typeface="FFF Equipe" pitchFamily="2" charset="77"/>
              </a:rPr>
              <a:t>systématiquement</a:t>
            </a:r>
            <a:r>
              <a:rPr lang="en-GB" sz="1400" dirty="0">
                <a:latin typeface="FFF Equipe" pitchFamily="2" charset="77"/>
              </a:rPr>
              <a:t> un de </a:t>
            </a:r>
            <a:r>
              <a:rPr lang="en-GB" sz="1400" dirty="0" err="1">
                <a:latin typeface="FFF Equipe" pitchFamily="2" charset="77"/>
              </a:rPr>
              <a:t>nos</a:t>
            </a:r>
            <a:r>
              <a:rPr lang="en-GB" sz="1400" dirty="0">
                <a:latin typeface="FFF Equipe" pitchFamily="2" charset="77"/>
              </a:rPr>
              <a:t> </a:t>
            </a:r>
            <a:r>
              <a:rPr lang="en-GB" sz="1400" dirty="0" err="1">
                <a:latin typeface="FFF Equipe" pitchFamily="2" charset="77"/>
              </a:rPr>
              <a:t>joueurs</a:t>
            </a:r>
            <a:r>
              <a:rPr lang="en-GB" sz="1400" dirty="0">
                <a:latin typeface="FFF Equipe" pitchFamily="2" charset="77"/>
              </a:rPr>
              <a:t> qui est </a:t>
            </a:r>
            <a:r>
              <a:rPr lang="en-GB" sz="1400" dirty="0" err="1">
                <a:latin typeface="FFF Equipe" pitchFamily="2" charset="77"/>
              </a:rPr>
              <a:t>désigné</a:t>
            </a:r>
            <a:r>
              <a:rPr lang="en-GB" sz="1400" dirty="0">
                <a:latin typeface="FFF Equipe" pitchFamily="2" charset="77"/>
              </a:rPr>
              <a:t> pour </a:t>
            </a:r>
            <a:r>
              <a:rPr lang="en-GB" sz="1400" dirty="0" err="1">
                <a:latin typeface="FFF Equipe" pitchFamily="2" charset="77"/>
              </a:rPr>
              <a:t>être</a:t>
            </a:r>
            <a:r>
              <a:rPr lang="en-GB" sz="1400" dirty="0">
                <a:latin typeface="FFF Equipe" pitchFamily="2" charset="77"/>
              </a:rPr>
              <a:t> arbiter assistant.</a:t>
            </a:r>
          </a:p>
          <a:p>
            <a:pPr lvl="0"/>
            <a:endParaRPr lang="fr-FR" sz="1400" dirty="0">
              <a:latin typeface="FFF Equipe" pitchFamily="2" charset="77"/>
            </a:endParaRPr>
          </a:p>
          <a:p>
            <a:pPr lvl="0"/>
            <a:r>
              <a:rPr lang="fr-FR" sz="1400" dirty="0">
                <a:latin typeface="FFF Equipe" pitchFamily="2" charset="77"/>
              </a:rPr>
              <a:t>Dans un premier temps, chaque joueur était muni d’un drapeau de touche ou d’une chasuble à la main et nous avons énuméré l’ensemble des décisions qui pouvait être prises par un arbitre de touche jusqu’à la gestuelle.</a:t>
            </a:r>
          </a:p>
          <a:p>
            <a:pPr lvl="0"/>
            <a:endParaRPr lang="fr-FR" sz="1400" dirty="0">
              <a:latin typeface="FFF Equipe" pitchFamily="2" charset="77"/>
            </a:endParaRPr>
          </a:p>
          <a:p>
            <a:pPr lvl="0"/>
            <a:r>
              <a:rPr lang="fr-FR" sz="1400" dirty="0">
                <a:latin typeface="FFF Equipe" pitchFamily="2" charset="77"/>
              </a:rPr>
              <a:t>Ensuite, en guise d’échauffement pour la séance d’après, les joueurs ont effectué un circuit fermé avec conduite de balle et passait dans une « zone de décision ». Dans cette zone, l’éducateur donnait une action (touche, corner, faute…) et le joueur devait signaler de la bonne façon.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29/10/2022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033027-D397-C251-1D05-8FD70AB27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734" y="1469404"/>
            <a:ext cx="7802466" cy="428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19377</TotalTime>
  <Words>256</Words>
  <Application>Microsoft Office PowerPoint</Application>
  <PresentationFormat>Grand écran</PresentationFormat>
  <Paragraphs>46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Apprendre et appliquer le rôle de l’arbitre de touche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LEROUX Noé</cp:lastModifiedBy>
  <cp:revision>108</cp:revision>
  <dcterms:created xsi:type="dcterms:W3CDTF">2018-12-08T14:21:44Z</dcterms:created>
  <dcterms:modified xsi:type="dcterms:W3CDTF">2022-10-29T09:10:36Z</dcterms:modified>
</cp:coreProperties>
</file>